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0.25128205128205128</c:v>
                </c:pt>
                <c:pt idx="1">
                  <c:v>0.74871794871794872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6.7244912793223204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0.3712278799417934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0.16901433351278961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1.7644855701428153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5.0687671442354976E-2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8.0481954505229698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2.1030627270655193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4.0355707697455223E-2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5.4007871081216718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6.7257348084299577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0.13693056249272573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9.8389823006101551E-2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1.0271757390921881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9.8389823006101551E-2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0.27963672906704851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6.5729983723189429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7.7854915688147841E-2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0.12310523504526039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1.2852011207082832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0.12310523504526039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0.21280629247094396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6.2917237603728324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0.28762636579380629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9.6157892275094525E-2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1.0038747001414112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9.6157892275094525E-2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0.33549656510899073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7.5111187021913617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0.28652099129715314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8.0053550941014961E-2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0.83574767026150099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8.0053550941014961E-2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0.28714382273765793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0.14592765838388022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7.0944350397598157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0.25904668233696171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0.10326208543246729</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1.0780414648953887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0.10326208543246729</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9.6978202621217591E-2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7.7386909356563418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0.15172143692421258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0.10519749501652509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1.0982468653037873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0.10519749501652509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8.4343548461430551E-2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5.1454420402804484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0.23076923076923081</c:v>
                </c:pt>
                <c:pt idx="1">
                  <c:v>0.18552036199095021</c:v>
                </c:pt>
                <c:pt idx="2">
                  <c:v>0.27149321266968329</c:v>
                </c:pt>
                <c:pt idx="3">
                  <c:v>0.31221719457013569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6.5973252732210739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5.5222012669677412E-2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0.1233325079252694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1.2875738172064235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0.1233325079252694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0.31348029989728854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5.9762636054565998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3.9022477577553616E-2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0.16786868572073299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1.7525251703617029</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0.16786868572073299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1.2488342164838073E-3</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5.917528546009426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0.40463616308792982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0.12231437006576051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1.2769446029606355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0.12231437006576051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0.14870335834737425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6.3129635906641397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5.2002044230412103E-2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0.10204113806394144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1.0652949482604068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0.10204113806394144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0.36601102781524553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0.28097867424132428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5.8343779766996553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0.19433768003430441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0.10938555224162716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1.141969586253162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0.10938555224162805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0.21472715099413797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8.9454926472755485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6.8739584916464738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0.49400314144957846</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0.14870245497394219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1.5524324511002279</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0.1487024549739413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0.50265120066152758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5.6569710789677714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4.2070053290543363E-2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0.15782492534367698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1.6476697424997511</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0.15782492534367609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3.4832316560269305E-2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6.1349053452656923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0.25901463533570812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0.11217206936992152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1.171060428205088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0.11217206936992241</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0.2621195453202656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7.1310260411396431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0.42533936651583709</c:v>
                </c:pt>
                <c:pt idx="1">
                  <c:v>0.56561085972850678</c:v>
                </c:pt>
                <c:pt idx="2">
                  <c:v>0</c:v>
                </c:pt>
                <c:pt idx="3">
                  <c:v>9.0497737556561094E-3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0.15262356047164971</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0.10857300656306812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1.1334867250951746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0.10857300656306812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0.14245545639895418</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7.6590568156759673</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0.35489924351880564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0.12645562718413306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1.3201787374612088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0.12645562718413395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0.14473890477277784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7.7878331771832956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8.4863313836936065</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0.1001183909719856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1.1596040808198946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8.4863313836936065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4.8198614837001106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0.58990322579593801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0.23452037220463229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2.4483592844407056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0.23452037220463229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0.53296113155540237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3.980070101706719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0.27878594070001528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0.249513036173592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2.6048805609585237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0.14496343364912434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5.6596528656935039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6.984009069359475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0.30111396369213095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0.25563874109917473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2.6688320479329919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0.25563874109917517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0.34462131823148834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6.205810955174508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0.40870787309829115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0.11619594861693372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1.213069154446127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0.11193351231076321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7.7622071835444419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0.84162895927601811</c:v>
                </c:pt>
                <c:pt idx="1">
                  <c:v>2.2624434389140271E-2</c:v>
                </c:pt>
                <c:pt idx="2">
                  <c:v>5.8823529411764698E-2</c:v>
                </c:pt>
                <c:pt idx="3">
                  <c:v>4.0723981900452483E-2</c:v>
                </c:pt>
                <c:pt idx="4">
                  <c:v>9.0497737556561094E-3</c:v>
                </c:pt>
                <c:pt idx="5">
                  <c:v>2.714932126696833E-2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3.9058891916041132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8.57017803728779E-2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1.482107368384576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0.14196624404337799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0.41821278430026609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2.754784766820209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0.26218949114462697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0.13366525144597596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1.3954461879298952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0.13366525144597485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0.23618134152694426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1.8926012276928681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0.21164754333834779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0.17279595621775101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1.8039651725880343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0.17279595621775101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3.1915143598184592E-2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4.4696884100910026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0.22443597983149077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0.13703494960082541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1.430625356739978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0.13703494960082452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0.39430857408321796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4.4545755169083403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2.2406764899615794E-2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0.40209004907132773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0.11209969944439635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1.1703048964898475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0.11209969944439813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0.25416214324666697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5.9577960365081442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4.5971982767000563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9.128003703010279E-2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0.19106071098439736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1.9946466110087853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0.19106071098439514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0.16879668824156457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4.7532616986101557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7.0627568965018206E-3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0.46298376731989377</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0.12907641281863302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1.3475393662220978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0.12907641281863302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0.39798465209875555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4.441134854789957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7.928493931890678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0.24651162790697681</c:v>
                </c:pt>
                <c:pt idx="1">
                  <c:v>9.3023255813953487E-3</c:v>
                </c:pt>
                <c:pt idx="2">
                  <c:v>0.5720930232558139</c:v>
                </c:pt>
                <c:pt idx="3">
                  <c:v>4.6511627906976726E-3</c:v>
                </c:pt>
                <c:pt idx="4">
                  <c:v>9.3023255813953487E-3</c:v>
                </c:pt>
                <c:pt idx="5">
                  <c:v>5.1162790697674418E-2</c:v>
                </c:pt>
                <c:pt idx="6">
                  <c:v>0</c:v>
                </c:pt>
                <c:pt idx="7">
                  <c:v>4.1860465116279083E-2</c:v>
                </c:pt>
                <c:pt idx="8">
                  <c:v>6.5116279069767441E-2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7.9476957999473186E-2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9.3773974264059312E-2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0.97898693563381034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9.37739742640602E-2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0.22946264216032297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7.6711999995649691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0.19776674922078818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8.7964217291125024E-2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0.9183339002863411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8.7964217291123248E-2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6.3899559773188841E-2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8.1857878642163868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6.8032474764447866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0.14856734036428243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9.5719498745315157E-2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0.99929793412835544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9.5719498745315157E-2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0.24069472768658251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6.8032474764447866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3.3036737652219532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9.1163189267118083E-2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0.17535322276196408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1.8306626710929819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0.17535322276196341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0.62897390710798362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3.8546761870890123E-2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3.3036737652219532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6.6601986508741504</c:v>
                </c:pt>
                <c:pt idx="1">
                  <c:v>6.3882704578048823</c:v>
                </c:pt>
                <c:pt idx="2">
                  <c:v>5.4007871081216718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6.9186601478731342</c:v>
                </c:pt>
                <c:pt idx="1">
                  <c:v>7.5887343130238669</c:v>
                </c:pt>
                <c:pt idx="2">
                  <c:v>8.0481954505229698</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7.0159215463816276</c:v>
                </c:pt>
                <c:pt idx="1">
                  <c:v>6.6175780382180251</c:v>
                </c:pt>
                <c:pt idx="2">
                  <c:v>7.0944350397598157</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6.9778679886302637</c:v>
                </c:pt>
                <c:pt idx="1">
                  <c:v>7.5111187021913617</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31</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5.977637172215009</c:v>
                </c:pt>
                <c:pt idx="1">
                  <c:v>5.697725933850724</c:v>
                </c:pt>
                <c:pt idx="2">
                  <c:v>6.2917237603728324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6.1367981137988714</c:v>
                </c:pt>
                <c:pt idx="1">
                  <c:v>6.4036933990537452</c:v>
                </c:pt>
                <c:pt idx="2">
                  <c:v>6.5729983723189429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5.0799135475739288</c:v>
                </c:pt>
                <c:pt idx="1">
                  <c:v>4.2631873964546747</c:v>
                </c:pt>
                <c:pt idx="2">
                  <c:v>5.1454420402804484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6.7659504369516448</c:v>
                </c:pt>
                <c:pt idx="1">
                  <c:v>6.3129635906641397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5.4575113782623808</c:v>
                </c:pt>
                <c:pt idx="1">
                  <c:v>5.9186712069873337</c:v>
                </c:pt>
                <c:pt idx="2">
                  <c:v>5.917528546009426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5.8853447760167006</c:v>
                </c:pt>
                <c:pt idx="1">
                  <c:v>5.9082297368269616</c:v>
                </c:pt>
                <c:pt idx="2">
                  <c:v>5.9762636054565998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8.1147537742856617</c:v>
                </c:pt>
                <c:pt idx="1">
                  <c:v>8.4863313836936065</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7.6534060060632303</c:v>
                </c:pt>
                <c:pt idx="1">
                  <c:v>7.4404517302854751</c:v>
                </c:pt>
                <c:pt idx="2">
                  <c:v>7.7622071835444419</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4.5551805087360782</c:v>
                </c:pt>
                <c:pt idx="1">
                  <c:v>4.8443129591998746</c:v>
                </c:pt>
                <c:pt idx="2">
                  <c:v>4.4545755169083403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3.922550444306506</c:v>
                </c:pt>
                <c:pt idx="1">
                  <c:v>4.3938251130949686</c:v>
                </c:pt>
                <c:pt idx="2">
                  <c:v>4.4696884100910026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1.9014068502472401</c:v>
                </c:pt>
                <c:pt idx="1">
                  <c:v>1.880123046530461</c:v>
                </c:pt>
                <c:pt idx="2">
                  <c:v>1.8926012276928681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5.6788760104160074</c:v>
                </c:pt>
                <c:pt idx="1">
                  <c:v>6.0559529494015569</c:v>
                </c:pt>
                <c:pt idx="2">
                  <c:v>5.9577960365081442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3.7717559010856041</c:v>
                </c:pt>
                <c:pt idx="1">
                  <c:v>5.113149022541041</c:v>
                </c:pt>
                <c:pt idx="2">
                  <c:v>4.441134854789957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7.8881174581669766</c:v>
                </c:pt>
                <c:pt idx="1">
                  <c:v>7.7818265993103122</c:v>
                </c:pt>
                <c:pt idx="2">
                  <c:v>8.1857878642163868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7.6064372022909454</c:v>
                </c:pt>
                <c:pt idx="1">
                  <c:v>7.6405935967536021</c:v>
                </c:pt>
                <c:pt idx="2">
                  <c:v>7.6711999995649691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6.4772582730075046</c:v>
                </c:pt>
                <c:pt idx="1">
                  <c:v>6.6911104829526717</c:v>
                </c:pt>
                <c:pt idx="2">
                  <c:v>6.8032474764447866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2.6342423042485552</c:v>
                </c:pt>
                <c:pt idx="1">
                  <c:v>2.3819392872878322</c:v>
                </c:pt>
                <c:pt idx="2">
                  <c:v>3.3036737652219532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5.4007871081216718</c:v>
                </c:pt>
                <c:pt idx="1">
                  <c:v>7.7878331771832956</c:v>
                </c:pt>
                <c:pt idx="2">
                  <c:v>7.7622071835444419</c:v>
                </c:pt>
                <c:pt idx="3">
                  <c:v>6.3129635906641397</c:v>
                </c:pt>
                <c:pt idx="4">
                  <c:v>1.8926012276928681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6.3369644484468708</c:v>
                </c:pt>
                <c:pt idx="1">
                  <c:v>8.4367226407702915</c:v>
                </c:pt>
                <c:pt idx="2">
                  <c:v>8.3929415669373775</c:v>
                </c:pt>
                <c:pt idx="3">
                  <c:v>6.8817052139948842</c:v>
                </c:pt>
                <c:pt idx="4">
                  <c:v>2.4044777889390949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8.0481954505229698</c:v>
                </c:pt>
                <c:pt idx="1">
                  <c:v>8.9454926472755485</c:v>
                </c:pt>
                <c:pt idx="2">
                  <c:v>6.205810955174508</c:v>
                </c:pt>
                <c:pt idx="3">
                  <c:v>5.1454420402804484</c:v>
                </c:pt>
                <c:pt idx="4">
                  <c:v>5.6596528656935039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8.0753630589356398</c:v>
                </c:pt>
                <c:pt idx="2">
                  <c:v>5.4288944625672251</c:v>
                </c:pt>
                <c:pt idx="3">
                  <c:v>4.6670524639288784</c:v>
                </c:pt>
                <c:pt idx="4">
                  <c:v>5.2617992310521879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728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RT2 | 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440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RT2 | 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440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RT2 | Pennine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Pennine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7491443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2033971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484166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4270591414"/>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Pennine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500783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4524163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13077525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33186384"/>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9043794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1310576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024906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0036668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28629818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9908180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32256592"/>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806305766"/>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42236243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423875711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7416728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4268376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043225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36155736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049508015"/>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6719750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252505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80915390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423863459"/>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21330927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1472761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8880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25207058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94530477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774662533"/>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8549716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93143279"/>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60019147"/>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83006314"/>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014184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64589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2753288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10154033"/>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9215419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24141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88987840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02084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1345061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446823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67889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9839041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2352995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6122053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2022926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6638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8309814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37872474"/>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288075174"/>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0369741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4168164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892238863"/>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3787880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097098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46133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7182312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24412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58981888"/>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220291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0725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352944504"/>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46730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62747116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2940141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64401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642559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3057537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866663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972454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57313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69267776"/>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3894857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2378220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706947372"/>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1657889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7666922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189559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017265229"/>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24192320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0435030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25594119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86388559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21030795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2168424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64524628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7900528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94550781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93585782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27499702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428501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59007895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30697281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4339243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748658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5079253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924234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70050047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2570915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27833196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69069454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90376807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7378817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03462484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6540358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2140078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70131221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04265908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76559686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84986652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5033039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2029429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511572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345322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1478668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8834604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05102918"/>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87638670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22532213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17338742"/>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47582225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1644226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07368115"/>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53951428"/>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8845</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Pennine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